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862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5215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9702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955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354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554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4654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2512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265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560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62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01C9-6C86-4D82-89F0-D0D149EBBA4F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5EA6-23BD-4440-AD7D-2E5108DB40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606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470025"/>
          </a:xfrm>
        </p:spPr>
        <p:txBody>
          <a:bodyPr>
            <a:normAutofit/>
          </a:bodyPr>
          <a:lstStyle/>
          <a:p>
            <a:r>
              <a:rPr lang="en-US" sz="3300" b="1" dirty="0" smtClean="0"/>
              <a:t>FM </a:t>
            </a:r>
            <a:r>
              <a:rPr lang="en-US" sz="3300" b="1" dirty="0"/>
              <a:t>421 Marine Fisheries </a:t>
            </a:r>
            <a:r>
              <a:rPr lang="en-US" sz="3300" b="1" dirty="0" smtClean="0"/>
              <a:t>Management</a:t>
            </a:r>
            <a:endParaRPr lang="en-GB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762000"/>
          </a:xfrm>
        </p:spPr>
        <p:txBody>
          <a:bodyPr/>
          <a:lstStyle/>
          <a:p>
            <a:r>
              <a:rPr lang="en-US" b="1" dirty="0" smtClean="0"/>
              <a:t>(3 credit; Theoretical)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4358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700" b="1" dirty="0" smtClean="0"/>
              <a:t>Course objectives </a:t>
            </a:r>
            <a:endParaRPr lang="en-GB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en-US" sz="2900" dirty="0" smtClean="0"/>
              <a:t>to extend </a:t>
            </a:r>
            <a:r>
              <a:rPr lang="en-US" sz="2900" dirty="0"/>
              <a:t>the knowledge base on marine fishery resources and </a:t>
            </a:r>
            <a:endParaRPr lang="en-US" sz="2900" dirty="0" smtClean="0"/>
          </a:p>
          <a:p>
            <a:pPr algn="just"/>
            <a:r>
              <a:rPr lang="en-US" sz="2900" dirty="0" smtClean="0"/>
              <a:t>to </a:t>
            </a:r>
            <a:r>
              <a:rPr lang="en-US" sz="2900" dirty="0"/>
              <a:t>introduce the methods and approaches in coastal and marine resources management and conservation; </a:t>
            </a:r>
            <a:endParaRPr lang="en-US" sz="2900" dirty="0" smtClean="0"/>
          </a:p>
          <a:p>
            <a:pPr algn="just"/>
            <a:r>
              <a:rPr lang="en-US" sz="2900" dirty="0" smtClean="0"/>
              <a:t>to </a:t>
            </a:r>
            <a:r>
              <a:rPr lang="en-US" sz="2900" dirty="0"/>
              <a:t>develop students as fishery managers to implement fishery management plans in the maritime environment of Bangladesh</a:t>
            </a:r>
            <a:r>
              <a:rPr lang="en-US" sz="2900" dirty="0" smtClean="0"/>
              <a:t>.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xmlns="" val="229932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Course contents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dirty="0" smtClean="0"/>
              <a:t>(</a:t>
            </a:r>
            <a:r>
              <a:rPr lang="en-US" sz="4800" dirty="0" smtClean="0"/>
              <a:t>taught by H Rashid)</a:t>
            </a:r>
            <a:endParaRPr lang="en-GB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 Definition</a:t>
            </a:r>
            <a:r>
              <a:rPr lang="en-US" dirty="0"/>
              <a:t>, scope and purpose, need for fisheries management, </a:t>
            </a:r>
            <a:endParaRPr lang="en-US" dirty="0" smtClean="0"/>
          </a:p>
          <a:p>
            <a:pPr marL="0" indent="0" algn="just"/>
            <a:r>
              <a:rPr lang="en-US" dirty="0" smtClean="0"/>
              <a:t> </a:t>
            </a:r>
            <a:r>
              <a:rPr lang="en-US" dirty="0" smtClean="0"/>
              <a:t>characteristics </a:t>
            </a:r>
            <a:r>
              <a:rPr lang="en-US" dirty="0"/>
              <a:t>of major fisheries resources, </a:t>
            </a:r>
            <a:r>
              <a:rPr lang="en-US" dirty="0" smtClean="0"/>
              <a:t>contribution </a:t>
            </a:r>
            <a:r>
              <a:rPr lang="en-US" dirty="0"/>
              <a:t>to the world catch, </a:t>
            </a:r>
            <a:endParaRPr lang="en-US" dirty="0" smtClean="0"/>
          </a:p>
          <a:p>
            <a:pPr marL="0" indent="0" algn="just"/>
            <a:r>
              <a:rPr lang="en-US" dirty="0" smtClean="0"/>
              <a:t> </a:t>
            </a:r>
            <a:r>
              <a:rPr lang="en-US" dirty="0" smtClean="0"/>
              <a:t>world’s </a:t>
            </a:r>
            <a:r>
              <a:rPr lang="en-US" dirty="0"/>
              <a:t>major fisheries, major fishing nations and regions of the world, </a:t>
            </a:r>
            <a:endParaRPr lang="en-US" dirty="0" smtClean="0"/>
          </a:p>
          <a:p>
            <a:pPr marL="0" indent="0" algn="just"/>
            <a:r>
              <a:rPr lang="en-US" dirty="0" smtClean="0"/>
              <a:t> </a:t>
            </a:r>
            <a:r>
              <a:rPr lang="en-US" dirty="0" smtClean="0"/>
              <a:t>present </a:t>
            </a:r>
            <a:r>
              <a:rPr lang="en-US" dirty="0"/>
              <a:t>trend of marine capture fisheries. 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047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2800" dirty="0" smtClean="0"/>
              <a:t> Input </a:t>
            </a:r>
            <a:r>
              <a:rPr lang="en-US" sz="2800" dirty="0"/>
              <a:t>controls, output controls, controls to protect ecosystems, </a:t>
            </a:r>
            <a:endParaRPr lang="en-US" sz="2800" dirty="0" smtClean="0"/>
          </a:p>
          <a:p>
            <a:pPr marL="0" indent="0" algn="just"/>
            <a:r>
              <a:rPr lang="en-US" sz="2800" dirty="0" smtClean="0"/>
              <a:t> </a:t>
            </a:r>
            <a:r>
              <a:rPr lang="en-US" sz="2800" dirty="0" smtClean="0"/>
              <a:t>marine </a:t>
            </a:r>
            <a:r>
              <a:rPr lang="en-US" sz="2800" dirty="0"/>
              <a:t>fish protection and conservation laws for the Bay of Bengal in Bangladesh, </a:t>
            </a:r>
            <a:endParaRPr lang="en-US" sz="2800" dirty="0" smtClean="0"/>
          </a:p>
          <a:p>
            <a:pPr marL="0" indent="0" algn="just"/>
            <a:r>
              <a:rPr lang="en-US" sz="2800" dirty="0" smtClean="0"/>
              <a:t> </a:t>
            </a:r>
            <a:r>
              <a:rPr lang="en-US" sz="2800" dirty="0" smtClean="0"/>
              <a:t>FAO </a:t>
            </a:r>
            <a:r>
              <a:rPr lang="en-US" sz="2800" dirty="0"/>
              <a:t>code of conduct responsible fisheries, </a:t>
            </a:r>
            <a:endParaRPr lang="en-US" sz="2800" dirty="0" smtClean="0"/>
          </a:p>
          <a:p>
            <a:pPr marL="0" indent="0" algn="just"/>
            <a:r>
              <a:rPr lang="en-US" sz="2800" dirty="0" smtClean="0"/>
              <a:t> </a:t>
            </a:r>
            <a:r>
              <a:rPr lang="en-US" sz="2800" dirty="0" smtClean="0"/>
              <a:t>compliance </a:t>
            </a:r>
            <a:r>
              <a:rPr lang="en-US" sz="2800" dirty="0"/>
              <a:t>and enforcement, </a:t>
            </a:r>
            <a:endParaRPr lang="en-US" sz="2800" dirty="0" smtClean="0"/>
          </a:p>
          <a:p>
            <a:pPr marL="0" indent="0" algn="just"/>
            <a:r>
              <a:rPr lang="en-US" sz="2800" dirty="0" smtClean="0"/>
              <a:t> </a:t>
            </a:r>
            <a:r>
              <a:rPr lang="en-US" sz="2800" dirty="0" smtClean="0"/>
              <a:t>fisheries </a:t>
            </a:r>
            <a:r>
              <a:rPr lang="en-US" sz="2800" dirty="0"/>
              <a:t>enhancement programmes, </a:t>
            </a:r>
            <a:endParaRPr lang="en-US" sz="2800" dirty="0" smtClean="0"/>
          </a:p>
          <a:p>
            <a:pPr marL="0" indent="0" algn="just"/>
            <a:r>
              <a:rPr lang="en-US" sz="2800" dirty="0" smtClean="0"/>
              <a:t> </a:t>
            </a:r>
            <a:r>
              <a:rPr lang="en-US" sz="2800" dirty="0" smtClean="0"/>
              <a:t>ecosystem </a:t>
            </a:r>
            <a:r>
              <a:rPr lang="en-US" sz="2800" dirty="0"/>
              <a:t>based fisheries management</a:t>
            </a:r>
            <a:r>
              <a:rPr lang="en-US" sz="2800" dirty="0" smtClean="0"/>
              <a:t>.</a:t>
            </a:r>
            <a:endParaRPr lang="en-GB" sz="2800" dirty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Management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047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Nature </a:t>
            </a:r>
            <a:r>
              <a:rPr lang="en-US" dirty="0"/>
              <a:t>and impacts of </a:t>
            </a:r>
            <a:r>
              <a:rPr lang="en-US" dirty="0" smtClean="0"/>
              <a:t>-</a:t>
            </a:r>
          </a:p>
          <a:p>
            <a:pPr lvl="1" algn="just"/>
            <a:r>
              <a:rPr lang="en-US" dirty="0" smtClean="0"/>
              <a:t>climate </a:t>
            </a:r>
            <a:r>
              <a:rPr lang="en-US" dirty="0"/>
              <a:t>change, </a:t>
            </a:r>
            <a:endParaRPr lang="en-US" dirty="0" smtClean="0"/>
          </a:p>
          <a:p>
            <a:pPr lvl="1" algn="just"/>
            <a:r>
              <a:rPr lang="en-US" dirty="0" smtClean="0"/>
              <a:t>sea </a:t>
            </a:r>
            <a:r>
              <a:rPr lang="en-US" dirty="0"/>
              <a:t>level rise, </a:t>
            </a:r>
            <a:endParaRPr lang="en-US" dirty="0" smtClean="0"/>
          </a:p>
          <a:p>
            <a:pPr lvl="1" algn="just"/>
            <a:r>
              <a:rPr lang="en-US" dirty="0" smtClean="0"/>
              <a:t>temperature </a:t>
            </a:r>
            <a:r>
              <a:rPr lang="en-US" dirty="0"/>
              <a:t>rise, </a:t>
            </a:r>
            <a:endParaRPr lang="en-US" dirty="0" smtClean="0"/>
          </a:p>
          <a:p>
            <a:pPr lvl="1" algn="just"/>
            <a:r>
              <a:rPr lang="en-US" dirty="0" smtClean="0"/>
              <a:t>storms-cyclone-tornados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dirty="0" smtClean="0"/>
              <a:t>primary </a:t>
            </a:r>
            <a:r>
              <a:rPr lang="en-US" dirty="0"/>
              <a:t>production and food chain, changes in fisheries, future predictions.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Climate change </a:t>
            </a:r>
            <a:r>
              <a:rPr lang="en-US" sz="4800" b="1" dirty="0" smtClean="0"/>
              <a:t>&amp; </a:t>
            </a:r>
            <a:br>
              <a:rPr lang="en-US" sz="4800" b="1" dirty="0" smtClean="0"/>
            </a:br>
            <a:r>
              <a:rPr lang="en-US" sz="4800" b="1" dirty="0" smtClean="0"/>
              <a:t>marine </a:t>
            </a:r>
            <a:r>
              <a:rPr lang="en-US" sz="4800" b="1" dirty="0" smtClean="0"/>
              <a:t>fisheries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472838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Biodiversity </a:t>
            </a:r>
            <a:r>
              <a:rPr lang="en-US" dirty="0"/>
              <a:t>principles, </a:t>
            </a:r>
            <a:endParaRPr lang="en-US" dirty="0" smtClean="0"/>
          </a:p>
          <a:p>
            <a:pPr algn="just"/>
            <a:r>
              <a:rPr lang="en-US" dirty="0" smtClean="0"/>
              <a:t>categorization </a:t>
            </a:r>
            <a:r>
              <a:rPr lang="en-US" dirty="0"/>
              <a:t>of species into endangered, indeterminate and extinct varieties, </a:t>
            </a:r>
            <a:endParaRPr lang="en-US" dirty="0" smtClean="0"/>
          </a:p>
          <a:p>
            <a:pPr algn="just"/>
            <a:r>
              <a:rPr lang="en-US" dirty="0" smtClean="0"/>
              <a:t>managing </a:t>
            </a:r>
            <a:r>
              <a:rPr lang="en-US" dirty="0"/>
              <a:t>the highly exploited fishery resources.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Conservation aspects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47283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215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FM 421 Marine Fisheries Management</vt:lpstr>
      <vt:lpstr>Course objectives </vt:lpstr>
      <vt:lpstr>Course contents  (taught by H Rashid)</vt:lpstr>
      <vt:lpstr>Introduction</vt:lpstr>
      <vt:lpstr>Management actions</vt:lpstr>
      <vt:lpstr>Climate change &amp;  marine fisheries</vt:lpstr>
      <vt:lpstr>Conservation aspects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 421 Marine Fisheries Management</dc:title>
  <dc:creator>Harun ICF</dc:creator>
  <cp:lastModifiedBy>Dell</cp:lastModifiedBy>
  <cp:revision>4</cp:revision>
  <dcterms:created xsi:type="dcterms:W3CDTF">2014-10-19T15:58:53Z</dcterms:created>
  <dcterms:modified xsi:type="dcterms:W3CDTF">2018-08-14T00:06:46Z</dcterms:modified>
</cp:coreProperties>
</file>